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4670" autoAdjust="0"/>
  </p:normalViewPr>
  <p:slideViewPr>
    <p:cSldViewPr>
      <p:cViewPr varScale="1">
        <p:scale>
          <a:sx n="107" d="100"/>
          <a:sy n="107" d="100"/>
        </p:scale>
        <p:origin x="-169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6.08</c:v>
                </c:pt>
                <c:pt idx="1">
                  <c:v>31.38</c:v>
                </c:pt>
                <c:pt idx="2">
                  <c:v>44.68</c:v>
                </c:pt>
                <c:pt idx="3">
                  <c:v>17.850000000000001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7.57</c:v>
                </c:pt>
                <c:pt idx="1">
                  <c:v>29.79</c:v>
                </c:pt>
                <c:pt idx="2">
                  <c:v>43.03</c:v>
                </c:pt>
                <c:pt idx="3">
                  <c:v>19.62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323712"/>
        <c:axId val="130905216"/>
      </c:barChart>
      <c:catAx>
        <c:axId val="82323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0905216"/>
        <c:crosses val="autoZero"/>
        <c:auto val="1"/>
        <c:lblAlgn val="ctr"/>
        <c:lblOffset val="100"/>
        <c:noMultiLvlLbl val="0"/>
      </c:catAx>
      <c:valAx>
        <c:axId val="1309052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23237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3.64</c:v>
                </c:pt>
                <c:pt idx="1">
                  <c:v>25.11</c:v>
                </c:pt>
                <c:pt idx="2">
                  <c:v>44.28</c:v>
                </c:pt>
                <c:pt idx="3">
                  <c:v>26.97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4.6399999999999997</c:v>
                </c:pt>
                <c:pt idx="1">
                  <c:v>24.13</c:v>
                </c:pt>
                <c:pt idx="2">
                  <c:v>41.3</c:v>
                </c:pt>
                <c:pt idx="3">
                  <c:v>29.93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278528"/>
        <c:axId val="53940992"/>
      </c:barChart>
      <c:catAx>
        <c:axId val="48278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3940992"/>
        <c:crosses val="autoZero"/>
        <c:auto val="1"/>
        <c:lblAlgn val="ctr"/>
        <c:lblOffset val="100"/>
        <c:noMultiLvlLbl val="0"/>
      </c:catAx>
      <c:valAx>
        <c:axId val="539409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82785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Ростовская область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1.3</c:v>
                </c:pt>
                <c:pt idx="1">
                  <c:v>22.73</c:v>
                </c:pt>
                <c:pt idx="2">
                  <c:v>53.17</c:v>
                </c:pt>
                <c:pt idx="3">
                  <c:v>22.8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 Донецк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1.61</c:v>
                </c:pt>
                <c:pt idx="1">
                  <c:v>22.48</c:v>
                </c:pt>
                <c:pt idx="2">
                  <c:v>51.83</c:v>
                </c:pt>
                <c:pt idx="3">
                  <c:v>24.08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690048"/>
        <c:axId val="82691584"/>
      </c:barChart>
      <c:catAx>
        <c:axId val="82690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2691584"/>
        <c:crosses val="autoZero"/>
        <c:auto val="1"/>
        <c:lblAlgn val="ctr"/>
        <c:lblOffset val="100"/>
        <c:noMultiLvlLbl val="0"/>
      </c:catAx>
      <c:valAx>
        <c:axId val="826915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26900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980728"/>
            <a:ext cx="8280919" cy="3944729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3500" dirty="0" smtClean="0"/>
              <a:t>Отчет о результатах </a:t>
            </a:r>
            <a:br>
              <a:rPr lang="ru-RU" sz="3500" dirty="0" smtClean="0"/>
            </a:br>
            <a:r>
              <a:rPr lang="ru-RU" sz="3500" dirty="0" smtClean="0"/>
              <a:t>Всероссийских проверочных работ</a:t>
            </a:r>
            <a:br>
              <a:rPr lang="ru-RU" sz="3500" dirty="0" smtClean="0"/>
            </a:br>
            <a:r>
              <a:rPr lang="ru-RU" sz="3500" dirty="0" smtClean="0"/>
              <a:t>в 4 классах по предметам </a:t>
            </a:r>
            <a:br>
              <a:rPr lang="ru-RU" sz="3500" dirty="0" smtClean="0"/>
            </a:br>
            <a:r>
              <a:rPr lang="ru-RU" sz="3500" dirty="0" smtClean="0"/>
              <a:t>«Русский язык», «Математика», «Окружающий мир» </a:t>
            </a: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000" dirty="0"/>
              <a:t/>
            </a:r>
            <a:br>
              <a:rPr lang="ru-RU" sz="3000" dirty="0"/>
            </a:br>
            <a:r>
              <a:rPr lang="ru-RU" sz="3000" dirty="0" smtClean="0"/>
              <a:t>(2021 год)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173399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0491774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«Русский язык»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600818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4551468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«Математика»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241737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1712618"/>
              </p:ext>
            </p:extLst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Результаты ВПР по предмету </a:t>
            </a:r>
            <a:br>
              <a:rPr lang="ru-RU" sz="3000" dirty="0" smtClean="0"/>
            </a:br>
            <a:r>
              <a:rPr lang="ru-RU" sz="3000" dirty="0" smtClean="0"/>
              <a:t>«Окружающий мир»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6522961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14</TotalTime>
  <Words>22</Words>
  <Application>Microsoft Office PowerPoint</Application>
  <PresentationFormat>Экран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Волна</vt:lpstr>
      <vt:lpstr>Отчет о результатах  Всероссийских проверочных работ в 4 классах по предметам  «Русский язык», «Математика», «Окружающий мир»   (2021 год)</vt:lpstr>
      <vt:lpstr>Результаты ВПР по предмету «Русский язык»</vt:lpstr>
      <vt:lpstr>Результаты ВПР по предмету «Математика»</vt:lpstr>
      <vt:lpstr>Результаты ВПР по предмету  «Окружающий мир»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результатах  Всероссийских проверочных работ в 4 классах по предметам  «Русский язык», «Математика», «Окружающий мир»   (2021 год)</dc:title>
  <dc:creator>1</dc:creator>
  <cp:lastModifiedBy>1</cp:lastModifiedBy>
  <cp:revision>2</cp:revision>
  <dcterms:created xsi:type="dcterms:W3CDTF">2021-08-16T09:33:52Z</dcterms:created>
  <dcterms:modified xsi:type="dcterms:W3CDTF">2021-08-16T09:49:12Z</dcterms:modified>
</cp:coreProperties>
</file>