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70" autoAdjust="0"/>
  </p:normalViewPr>
  <p:slideViewPr>
    <p:cSldViewPr>
      <p:cViewPr varScale="1">
        <p:scale>
          <a:sx n="74" d="100"/>
          <a:sy n="74" d="100"/>
        </p:scale>
        <p:origin x="-108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13.66</c:v>
                </c:pt>
                <c:pt idx="1">
                  <c:v>42.27</c:v>
                </c:pt>
                <c:pt idx="2">
                  <c:v>34.520000000000003</c:v>
                </c:pt>
                <c:pt idx="3">
                  <c:v>9.5500000000000007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14.07</c:v>
                </c:pt>
                <c:pt idx="1">
                  <c:v>37.6</c:v>
                </c:pt>
                <c:pt idx="2">
                  <c:v>35.549999999999997</c:v>
                </c:pt>
                <c:pt idx="3">
                  <c:v>12.79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049024"/>
        <c:axId val="98050816"/>
      </c:barChart>
      <c:catAx>
        <c:axId val="9804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050816"/>
        <c:crosses val="autoZero"/>
        <c:auto val="1"/>
        <c:lblAlgn val="ctr"/>
        <c:lblOffset val="100"/>
        <c:noMultiLvlLbl val="0"/>
      </c:catAx>
      <c:valAx>
        <c:axId val="9805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049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11.05</c:v>
                </c:pt>
                <c:pt idx="1">
                  <c:v>48.48</c:v>
                </c:pt>
                <c:pt idx="2">
                  <c:v>33.659999999999997</c:v>
                </c:pt>
                <c:pt idx="3">
                  <c:v>6.81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11.03</c:v>
                </c:pt>
                <c:pt idx="1">
                  <c:v>44.87</c:v>
                </c:pt>
                <c:pt idx="2">
                  <c:v>36.15</c:v>
                </c:pt>
                <c:pt idx="3">
                  <c:v>7.95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514240"/>
        <c:axId val="99515776"/>
      </c:barChart>
      <c:catAx>
        <c:axId val="99514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9515776"/>
        <c:crosses val="autoZero"/>
        <c:auto val="1"/>
        <c:lblAlgn val="ctr"/>
        <c:lblOffset val="100"/>
        <c:noMultiLvlLbl val="0"/>
      </c:catAx>
      <c:valAx>
        <c:axId val="99515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514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7.37</c:v>
                </c:pt>
                <c:pt idx="1">
                  <c:v>42.22</c:v>
                </c:pt>
                <c:pt idx="2">
                  <c:v>40.04</c:v>
                </c:pt>
                <c:pt idx="3">
                  <c:v>10.37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8.19</c:v>
                </c:pt>
                <c:pt idx="1">
                  <c:v>39.22</c:v>
                </c:pt>
                <c:pt idx="2">
                  <c:v>42.24</c:v>
                </c:pt>
                <c:pt idx="3">
                  <c:v>10.34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133504"/>
        <c:axId val="98135040"/>
      </c:barChart>
      <c:catAx>
        <c:axId val="98133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135040"/>
        <c:crosses val="autoZero"/>
        <c:auto val="1"/>
        <c:lblAlgn val="ctr"/>
        <c:lblOffset val="100"/>
        <c:noMultiLvlLbl val="0"/>
      </c:catAx>
      <c:valAx>
        <c:axId val="9813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133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7.2</c:v>
                </c:pt>
                <c:pt idx="1">
                  <c:v>42.57</c:v>
                </c:pt>
                <c:pt idx="2">
                  <c:v>37.15</c:v>
                </c:pt>
                <c:pt idx="3">
                  <c:v>13.07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7.21</c:v>
                </c:pt>
                <c:pt idx="1">
                  <c:v>36.06</c:v>
                </c:pt>
                <c:pt idx="2">
                  <c:v>40.869999999999997</c:v>
                </c:pt>
                <c:pt idx="3">
                  <c:v>15.87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797952"/>
        <c:axId val="49770496"/>
      </c:barChart>
      <c:catAx>
        <c:axId val="4879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9770496"/>
        <c:crosses val="autoZero"/>
        <c:auto val="1"/>
        <c:lblAlgn val="ctr"/>
        <c:lblOffset val="100"/>
        <c:noMultiLvlLbl val="0"/>
      </c:catAx>
      <c:valAx>
        <c:axId val="49770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797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3.95</c:v>
                </c:pt>
                <c:pt idx="1">
                  <c:v>40.340000000000003</c:v>
                </c:pt>
                <c:pt idx="2">
                  <c:v>42.6</c:v>
                </c:pt>
                <c:pt idx="3">
                  <c:v>13.11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7.19</c:v>
                </c:pt>
                <c:pt idx="1">
                  <c:v>43.79</c:v>
                </c:pt>
                <c:pt idx="2">
                  <c:v>33.99</c:v>
                </c:pt>
                <c:pt idx="3">
                  <c:v>15.03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804800"/>
        <c:axId val="47806336"/>
      </c:barChart>
      <c:catAx>
        <c:axId val="4780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806336"/>
        <c:crosses val="autoZero"/>
        <c:auto val="1"/>
        <c:lblAlgn val="ctr"/>
        <c:lblOffset val="100"/>
        <c:noMultiLvlLbl val="0"/>
      </c:catAx>
      <c:valAx>
        <c:axId val="47806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804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7.47</c:v>
                </c:pt>
                <c:pt idx="1">
                  <c:v>38.49</c:v>
                </c:pt>
                <c:pt idx="2">
                  <c:v>38.630000000000003</c:v>
                </c:pt>
                <c:pt idx="3">
                  <c:v>15.41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11.86</c:v>
                </c:pt>
                <c:pt idx="1">
                  <c:v>29.38</c:v>
                </c:pt>
                <c:pt idx="2">
                  <c:v>45.2</c:v>
                </c:pt>
                <c:pt idx="3">
                  <c:v>13.56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597248"/>
        <c:axId val="50603136"/>
      </c:barChart>
      <c:catAx>
        <c:axId val="5059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603136"/>
        <c:crosses val="autoZero"/>
        <c:auto val="1"/>
        <c:lblAlgn val="ctr"/>
        <c:lblOffset val="100"/>
        <c:noMultiLvlLbl val="0"/>
      </c:catAx>
      <c:valAx>
        <c:axId val="50603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597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280919" cy="3944729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3500" dirty="0" smtClean="0"/>
              <a:t>Отчет о результатах </a:t>
            </a:r>
            <a:br>
              <a:rPr lang="ru-RU" sz="3500" dirty="0" smtClean="0"/>
            </a:br>
            <a:r>
              <a:rPr lang="ru-RU" sz="3500" dirty="0" smtClean="0"/>
              <a:t>Всероссийских проверочных работ</a:t>
            </a:r>
            <a:br>
              <a:rPr lang="ru-RU" sz="3500" dirty="0" smtClean="0"/>
            </a:br>
            <a:r>
              <a:rPr lang="ru-RU" sz="3500" dirty="0" smtClean="0"/>
              <a:t>в </a:t>
            </a:r>
            <a:r>
              <a:rPr lang="ru-RU" sz="3500" dirty="0" smtClean="0"/>
              <a:t>6 </a:t>
            </a:r>
            <a:r>
              <a:rPr lang="ru-RU" sz="3500" dirty="0" smtClean="0"/>
              <a:t>классах по предметам </a:t>
            </a:r>
            <a:br>
              <a:rPr lang="ru-RU" sz="3500" dirty="0" smtClean="0"/>
            </a:br>
            <a:r>
              <a:rPr lang="ru-RU" sz="3500" dirty="0" smtClean="0"/>
              <a:t>«Русский язык», «Математика», </a:t>
            </a:r>
            <a:r>
              <a:rPr lang="ru-RU" sz="3500" dirty="0" smtClean="0"/>
              <a:t>«Биология», «История», «География», «Обществознание»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(2021 год)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733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083735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«Русский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008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55203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«Математика»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4173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43560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«Биология»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5229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9304982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«История»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49655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442616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«География»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27996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6212901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r>
              <a:rPr lang="ru-RU" sz="3000" dirty="0" smtClean="0"/>
              <a:t>«Обществознание»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746271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</TotalTime>
  <Words>46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Отчет о результатах  Всероссийских проверочных работ в 6 классах по предметам  «Русский язык», «Математика», «Биология», «История», «География», «Обществознание»   (2021 год)</vt:lpstr>
      <vt:lpstr>Результаты ВПР по предмету «Русский язык»</vt:lpstr>
      <vt:lpstr>Результаты ВПР по предмету «Математика»</vt:lpstr>
      <vt:lpstr>Результаты ВПР по предмету «Биология»</vt:lpstr>
      <vt:lpstr>Результаты ВПР по предмету «История»</vt:lpstr>
      <vt:lpstr>Результаты ВПР по предмету «География»</vt:lpstr>
      <vt:lpstr>Результаты ВПР по предмету «Обществознание»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результатах  Всероссийских проверочных работ в 4 классах по предметам  «Русский язык», «Математика», «Окружающий мир»   (2021 год)</dc:title>
  <dc:creator>1</dc:creator>
  <cp:lastModifiedBy>1</cp:lastModifiedBy>
  <cp:revision>5</cp:revision>
  <dcterms:created xsi:type="dcterms:W3CDTF">2021-08-16T09:33:52Z</dcterms:created>
  <dcterms:modified xsi:type="dcterms:W3CDTF">2021-08-16T12:45:27Z</dcterms:modified>
</cp:coreProperties>
</file>